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2" r:id="rId3"/>
    <p:sldId id="281" r:id="rId4"/>
    <p:sldId id="284" r:id="rId5"/>
    <p:sldId id="277" r:id="rId6"/>
    <p:sldId id="278" r:id="rId7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669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669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199648"/>
            <a:ext cx="696595" cy="1252220"/>
          </a:xfrm>
          <a:custGeom>
            <a:avLst/>
            <a:gdLst/>
            <a:ahLst/>
            <a:cxnLst/>
            <a:rect l="l" t="t" r="r" b="b"/>
            <a:pathLst>
              <a:path w="696595" h="1252220">
                <a:moveTo>
                  <a:pt x="97313" y="0"/>
                </a:moveTo>
                <a:lnTo>
                  <a:pt x="87382" y="649"/>
                </a:lnTo>
                <a:lnTo>
                  <a:pt x="75741" y="3524"/>
                </a:lnTo>
                <a:lnTo>
                  <a:pt x="59335" y="9033"/>
                </a:lnTo>
                <a:lnTo>
                  <a:pt x="35106" y="17581"/>
                </a:lnTo>
                <a:lnTo>
                  <a:pt x="0" y="29576"/>
                </a:lnTo>
                <a:lnTo>
                  <a:pt x="0" y="1042401"/>
                </a:lnTo>
                <a:lnTo>
                  <a:pt x="16867" y="1056416"/>
                </a:lnTo>
                <a:lnTo>
                  <a:pt x="28971" y="1068794"/>
                </a:lnTo>
                <a:lnTo>
                  <a:pt x="39290" y="1088613"/>
                </a:lnTo>
                <a:lnTo>
                  <a:pt x="50800" y="1124951"/>
                </a:lnTo>
                <a:lnTo>
                  <a:pt x="43978" y="1138396"/>
                </a:lnTo>
                <a:lnTo>
                  <a:pt x="28376" y="1149161"/>
                </a:lnTo>
                <a:lnTo>
                  <a:pt x="11285" y="1159331"/>
                </a:lnTo>
                <a:lnTo>
                  <a:pt x="0" y="1170989"/>
                </a:lnTo>
                <a:lnTo>
                  <a:pt x="15" y="1221814"/>
                </a:lnTo>
                <a:lnTo>
                  <a:pt x="52387" y="1241434"/>
                </a:lnTo>
                <a:lnTo>
                  <a:pt x="101600" y="1251951"/>
                </a:lnTo>
                <a:lnTo>
                  <a:pt x="101792" y="1221724"/>
                </a:lnTo>
                <a:lnTo>
                  <a:pt x="99615" y="1190634"/>
                </a:lnTo>
                <a:lnTo>
                  <a:pt x="101600" y="1161538"/>
                </a:lnTo>
                <a:lnTo>
                  <a:pt x="114300" y="1137651"/>
                </a:lnTo>
                <a:lnTo>
                  <a:pt x="146595" y="1120511"/>
                </a:lnTo>
                <a:lnTo>
                  <a:pt x="185737" y="1117212"/>
                </a:lnTo>
                <a:lnTo>
                  <a:pt x="231328" y="1117212"/>
                </a:lnTo>
                <a:lnTo>
                  <a:pt x="266700" y="1112251"/>
                </a:lnTo>
                <a:lnTo>
                  <a:pt x="309631" y="1107299"/>
                </a:lnTo>
                <a:lnTo>
                  <a:pt x="355118" y="1100820"/>
                </a:lnTo>
                <a:lnTo>
                  <a:pt x="400660" y="1091091"/>
                </a:lnTo>
                <a:lnTo>
                  <a:pt x="443759" y="1076391"/>
                </a:lnTo>
                <a:lnTo>
                  <a:pt x="481915" y="1055000"/>
                </a:lnTo>
                <a:lnTo>
                  <a:pt x="512628" y="1025193"/>
                </a:lnTo>
                <a:lnTo>
                  <a:pt x="533400" y="985251"/>
                </a:lnTo>
                <a:lnTo>
                  <a:pt x="562694" y="949632"/>
                </a:lnTo>
                <a:lnTo>
                  <a:pt x="586779" y="908655"/>
                </a:lnTo>
                <a:lnTo>
                  <a:pt x="606400" y="864701"/>
                </a:lnTo>
                <a:lnTo>
                  <a:pt x="622300" y="820151"/>
                </a:lnTo>
                <a:lnTo>
                  <a:pt x="652838" y="783917"/>
                </a:lnTo>
                <a:lnTo>
                  <a:pt x="674014" y="746491"/>
                </a:lnTo>
                <a:lnTo>
                  <a:pt x="687322" y="707637"/>
                </a:lnTo>
                <a:lnTo>
                  <a:pt x="694258" y="667116"/>
                </a:lnTo>
                <a:lnTo>
                  <a:pt x="696317" y="624690"/>
                </a:lnTo>
                <a:lnTo>
                  <a:pt x="694994" y="580121"/>
                </a:lnTo>
                <a:lnTo>
                  <a:pt x="691786" y="533171"/>
                </a:lnTo>
                <a:lnTo>
                  <a:pt x="688187" y="483601"/>
                </a:lnTo>
                <a:lnTo>
                  <a:pt x="685693" y="431174"/>
                </a:lnTo>
                <a:lnTo>
                  <a:pt x="685800" y="375651"/>
                </a:lnTo>
                <a:lnTo>
                  <a:pt x="678180" y="335702"/>
                </a:lnTo>
                <a:lnTo>
                  <a:pt x="662178" y="279009"/>
                </a:lnTo>
                <a:lnTo>
                  <a:pt x="647700" y="235951"/>
                </a:lnTo>
                <a:lnTo>
                  <a:pt x="615280" y="214522"/>
                </a:lnTo>
                <a:lnTo>
                  <a:pt x="601464" y="202439"/>
                </a:lnTo>
                <a:lnTo>
                  <a:pt x="588540" y="181712"/>
                </a:lnTo>
                <a:lnTo>
                  <a:pt x="558800" y="134351"/>
                </a:lnTo>
                <a:lnTo>
                  <a:pt x="505221" y="98883"/>
                </a:lnTo>
                <a:lnTo>
                  <a:pt x="482600" y="83551"/>
                </a:lnTo>
                <a:lnTo>
                  <a:pt x="440556" y="63396"/>
                </a:lnTo>
                <a:lnTo>
                  <a:pt x="389135" y="47087"/>
                </a:lnTo>
                <a:lnTo>
                  <a:pt x="336822" y="33134"/>
                </a:lnTo>
                <a:lnTo>
                  <a:pt x="292100" y="20051"/>
                </a:lnTo>
                <a:lnTo>
                  <a:pt x="228261" y="15894"/>
                </a:lnTo>
                <a:lnTo>
                  <a:pt x="181046" y="11519"/>
                </a:lnTo>
                <a:lnTo>
                  <a:pt x="147400" y="7336"/>
                </a:lnTo>
                <a:lnTo>
                  <a:pt x="108589" y="1169"/>
                </a:lnTo>
                <a:lnTo>
                  <a:pt x="97313" y="0"/>
                </a:lnTo>
                <a:close/>
              </a:path>
              <a:path w="696595" h="1252220">
                <a:moveTo>
                  <a:pt x="231328" y="1117212"/>
                </a:moveTo>
                <a:lnTo>
                  <a:pt x="185737" y="1117212"/>
                </a:lnTo>
                <a:lnTo>
                  <a:pt x="227260" y="1117783"/>
                </a:lnTo>
                <a:lnTo>
                  <a:pt x="231328" y="1117212"/>
                </a:lnTo>
                <a:close/>
              </a:path>
            </a:pathLst>
          </a:custGeom>
          <a:solidFill>
            <a:srgbClr val="F1DFFC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474560" y="6303772"/>
            <a:ext cx="167005" cy="345440"/>
          </a:xfrm>
          <a:custGeom>
            <a:avLst/>
            <a:gdLst/>
            <a:ahLst/>
            <a:cxnLst/>
            <a:rect l="l" t="t" r="r" b="b"/>
            <a:pathLst>
              <a:path w="167004" h="345440">
                <a:moveTo>
                  <a:pt x="166827" y="0"/>
                </a:moveTo>
                <a:lnTo>
                  <a:pt x="0" y="286067"/>
                </a:lnTo>
                <a:lnTo>
                  <a:pt x="95618" y="345224"/>
                </a:lnTo>
                <a:lnTo>
                  <a:pt x="166827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18845" y="5382641"/>
            <a:ext cx="156210" cy="307975"/>
          </a:xfrm>
          <a:custGeom>
            <a:avLst/>
            <a:gdLst/>
            <a:ahLst/>
            <a:cxnLst/>
            <a:rect l="l" t="t" r="r" b="b"/>
            <a:pathLst>
              <a:path w="156210" h="307975">
                <a:moveTo>
                  <a:pt x="0" y="0"/>
                </a:moveTo>
                <a:lnTo>
                  <a:pt x="48539" y="52197"/>
                </a:lnTo>
                <a:lnTo>
                  <a:pt x="72174" y="92964"/>
                </a:lnTo>
                <a:lnTo>
                  <a:pt x="79400" y="128016"/>
                </a:lnTo>
                <a:lnTo>
                  <a:pt x="77698" y="159131"/>
                </a:lnTo>
                <a:lnTo>
                  <a:pt x="65595" y="184150"/>
                </a:lnTo>
                <a:lnTo>
                  <a:pt x="53911" y="207543"/>
                </a:lnTo>
                <a:lnTo>
                  <a:pt x="47828" y="232295"/>
                </a:lnTo>
                <a:lnTo>
                  <a:pt x="64389" y="269608"/>
                </a:lnTo>
                <a:lnTo>
                  <a:pt x="99949" y="294106"/>
                </a:lnTo>
                <a:lnTo>
                  <a:pt x="110337" y="300164"/>
                </a:lnTo>
                <a:lnTo>
                  <a:pt x="140208" y="307505"/>
                </a:lnTo>
                <a:lnTo>
                  <a:pt x="155943" y="227368"/>
                </a:lnTo>
                <a:lnTo>
                  <a:pt x="150418" y="161290"/>
                </a:lnTo>
                <a:lnTo>
                  <a:pt x="127774" y="108458"/>
                </a:lnTo>
                <a:lnTo>
                  <a:pt x="98539" y="66294"/>
                </a:lnTo>
                <a:lnTo>
                  <a:pt x="64211" y="36830"/>
                </a:lnTo>
                <a:lnTo>
                  <a:pt x="31572" y="16510"/>
                </a:lnTo>
                <a:lnTo>
                  <a:pt x="8928" y="3937"/>
                </a:lnTo>
                <a:lnTo>
                  <a:pt x="0" y="0"/>
                </a:lnTo>
                <a:close/>
              </a:path>
            </a:pathLst>
          </a:custGeom>
          <a:solidFill>
            <a:srgbClr val="F1D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31939" y="5690781"/>
            <a:ext cx="95224" cy="83426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7462" y="6524625"/>
            <a:ext cx="187325" cy="332105"/>
          </a:xfrm>
          <a:custGeom>
            <a:avLst/>
            <a:gdLst/>
            <a:ahLst/>
            <a:cxnLst/>
            <a:rect l="l" t="t" r="r" b="b"/>
            <a:pathLst>
              <a:path w="187325" h="332104">
                <a:moveTo>
                  <a:pt x="0" y="0"/>
                </a:moveTo>
                <a:lnTo>
                  <a:pt x="9525" y="12700"/>
                </a:lnTo>
                <a:lnTo>
                  <a:pt x="23812" y="30162"/>
                </a:lnTo>
                <a:lnTo>
                  <a:pt x="41275" y="52387"/>
                </a:lnTo>
                <a:lnTo>
                  <a:pt x="60325" y="80962"/>
                </a:lnTo>
                <a:lnTo>
                  <a:pt x="85725" y="114300"/>
                </a:lnTo>
                <a:lnTo>
                  <a:pt x="106362" y="149225"/>
                </a:lnTo>
                <a:lnTo>
                  <a:pt x="125412" y="188912"/>
                </a:lnTo>
                <a:lnTo>
                  <a:pt x="138112" y="231773"/>
                </a:lnTo>
                <a:lnTo>
                  <a:pt x="149225" y="277812"/>
                </a:lnTo>
                <a:lnTo>
                  <a:pt x="144462" y="331787"/>
                </a:lnTo>
                <a:lnTo>
                  <a:pt x="187325" y="331787"/>
                </a:lnTo>
                <a:lnTo>
                  <a:pt x="185737" y="280987"/>
                </a:lnTo>
                <a:lnTo>
                  <a:pt x="165100" y="188912"/>
                </a:lnTo>
                <a:lnTo>
                  <a:pt x="130175" y="109537"/>
                </a:lnTo>
                <a:lnTo>
                  <a:pt x="74612" y="42862"/>
                </a:lnTo>
                <a:lnTo>
                  <a:pt x="0" y="0"/>
                </a:lnTo>
                <a:close/>
              </a:path>
            </a:pathLst>
          </a:custGeom>
          <a:solidFill>
            <a:srgbClr val="F1D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269037"/>
            <a:ext cx="206375" cy="23336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5141976"/>
            <a:ext cx="789305" cy="1174750"/>
          </a:xfrm>
          <a:custGeom>
            <a:avLst/>
            <a:gdLst/>
            <a:ahLst/>
            <a:cxnLst/>
            <a:rect l="l" t="t" r="r" b="b"/>
            <a:pathLst>
              <a:path w="789305" h="1174750">
                <a:moveTo>
                  <a:pt x="160337" y="0"/>
                </a:moveTo>
                <a:lnTo>
                  <a:pt x="65087" y="6350"/>
                </a:lnTo>
                <a:lnTo>
                  <a:pt x="0" y="20574"/>
                </a:lnTo>
                <a:lnTo>
                  <a:pt x="0" y="111125"/>
                </a:lnTo>
                <a:lnTo>
                  <a:pt x="50800" y="96774"/>
                </a:lnTo>
                <a:lnTo>
                  <a:pt x="107950" y="87249"/>
                </a:lnTo>
                <a:lnTo>
                  <a:pt x="171450" y="88900"/>
                </a:lnTo>
                <a:lnTo>
                  <a:pt x="244475" y="103124"/>
                </a:lnTo>
                <a:lnTo>
                  <a:pt x="322262" y="130175"/>
                </a:lnTo>
                <a:lnTo>
                  <a:pt x="412750" y="169799"/>
                </a:lnTo>
                <a:lnTo>
                  <a:pt x="508000" y="225425"/>
                </a:lnTo>
                <a:lnTo>
                  <a:pt x="566737" y="273050"/>
                </a:lnTo>
                <a:lnTo>
                  <a:pt x="609600" y="330200"/>
                </a:lnTo>
                <a:lnTo>
                  <a:pt x="638175" y="398399"/>
                </a:lnTo>
                <a:lnTo>
                  <a:pt x="654050" y="469836"/>
                </a:lnTo>
                <a:lnTo>
                  <a:pt x="657225" y="549211"/>
                </a:lnTo>
                <a:lnTo>
                  <a:pt x="647700" y="630174"/>
                </a:lnTo>
                <a:lnTo>
                  <a:pt x="628650" y="712724"/>
                </a:lnTo>
                <a:lnTo>
                  <a:pt x="604837" y="793686"/>
                </a:lnTo>
                <a:lnTo>
                  <a:pt x="568325" y="871474"/>
                </a:lnTo>
                <a:lnTo>
                  <a:pt x="528637" y="942911"/>
                </a:lnTo>
                <a:lnTo>
                  <a:pt x="482600" y="1007999"/>
                </a:lnTo>
                <a:lnTo>
                  <a:pt x="431800" y="1063561"/>
                </a:lnTo>
                <a:lnTo>
                  <a:pt x="377825" y="1111186"/>
                </a:lnTo>
                <a:lnTo>
                  <a:pt x="323850" y="1139761"/>
                </a:lnTo>
                <a:lnTo>
                  <a:pt x="265112" y="1155636"/>
                </a:lnTo>
                <a:lnTo>
                  <a:pt x="207962" y="1154049"/>
                </a:lnTo>
                <a:lnTo>
                  <a:pt x="314325" y="1174686"/>
                </a:lnTo>
                <a:lnTo>
                  <a:pt x="411162" y="1168336"/>
                </a:lnTo>
                <a:lnTo>
                  <a:pt x="500062" y="1134999"/>
                </a:lnTo>
                <a:lnTo>
                  <a:pt x="577850" y="1084199"/>
                </a:lnTo>
                <a:lnTo>
                  <a:pt x="644525" y="1014349"/>
                </a:lnTo>
                <a:lnTo>
                  <a:pt x="703262" y="930211"/>
                </a:lnTo>
                <a:lnTo>
                  <a:pt x="746125" y="836549"/>
                </a:lnTo>
                <a:lnTo>
                  <a:pt x="773112" y="733361"/>
                </a:lnTo>
                <a:lnTo>
                  <a:pt x="788987" y="628586"/>
                </a:lnTo>
                <a:lnTo>
                  <a:pt x="787400" y="519049"/>
                </a:lnTo>
                <a:lnTo>
                  <a:pt x="769937" y="415925"/>
                </a:lnTo>
                <a:lnTo>
                  <a:pt x="735012" y="315849"/>
                </a:lnTo>
                <a:lnTo>
                  <a:pt x="679450" y="223774"/>
                </a:lnTo>
                <a:lnTo>
                  <a:pt x="606425" y="142875"/>
                </a:lnTo>
                <a:lnTo>
                  <a:pt x="512762" y="79375"/>
                </a:lnTo>
                <a:lnTo>
                  <a:pt x="393700" y="33274"/>
                </a:lnTo>
                <a:lnTo>
                  <a:pt x="269875" y="6350"/>
                </a:lnTo>
                <a:lnTo>
                  <a:pt x="160337" y="0"/>
                </a:lnTo>
                <a:close/>
              </a:path>
            </a:pathLst>
          </a:custGeom>
          <a:solidFill>
            <a:srgbClr val="F1DF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93891" y="3922394"/>
            <a:ext cx="850900" cy="499745"/>
          </a:xfrm>
          <a:custGeom>
            <a:avLst/>
            <a:gdLst/>
            <a:ahLst/>
            <a:cxnLst/>
            <a:rect l="l" t="t" r="r" b="b"/>
            <a:pathLst>
              <a:path w="850900" h="499745">
                <a:moveTo>
                  <a:pt x="221881" y="0"/>
                </a:moveTo>
                <a:lnTo>
                  <a:pt x="0" y="162560"/>
                </a:lnTo>
                <a:lnTo>
                  <a:pt x="113449" y="284353"/>
                </a:lnTo>
                <a:lnTo>
                  <a:pt x="221881" y="0"/>
                </a:lnTo>
                <a:close/>
              </a:path>
              <a:path w="850900" h="499745">
                <a:moveTo>
                  <a:pt x="850747" y="423037"/>
                </a:moveTo>
                <a:lnTo>
                  <a:pt x="631710" y="113538"/>
                </a:lnTo>
                <a:lnTo>
                  <a:pt x="759460" y="499237"/>
                </a:lnTo>
                <a:lnTo>
                  <a:pt x="850747" y="423037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51841" y="2755899"/>
            <a:ext cx="1118235" cy="1219200"/>
          </a:xfrm>
          <a:custGeom>
            <a:avLst/>
            <a:gdLst/>
            <a:ahLst/>
            <a:cxnLst/>
            <a:rect l="l" t="t" r="r" b="b"/>
            <a:pathLst>
              <a:path w="1118235" h="1219200">
                <a:moveTo>
                  <a:pt x="546658" y="0"/>
                </a:moveTo>
                <a:lnTo>
                  <a:pt x="501554" y="5850"/>
                </a:lnTo>
                <a:lnTo>
                  <a:pt x="456230" y="13612"/>
                </a:lnTo>
                <a:lnTo>
                  <a:pt x="412316" y="25177"/>
                </a:lnTo>
                <a:lnTo>
                  <a:pt x="371445" y="42436"/>
                </a:lnTo>
                <a:lnTo>
                  <a:pt x="335249" y="67280"/>
                </a:lnTo>
                <a:lnTo>
                  <a:pt x="305358" y="101600"/>
                </a:lnTo>
                <a:lnTo>
                  <a:pt x="296577" y="106412"/>
                </a:lnTo>
                <a:lnTo>
                  <a:pt x="250441" y="135086"/>
                </a:lnTo>
                <a:lnTo>
                  <a:pt x="190463" y="189880"/>
                </a:lnTo>
                <a:lnTo>
                  <a:pt x="152958" y="228600"/>
                </a:lnTo>
                <a:lnTo>
                  <a:pt x="121666" y="263595"/>
                </a:lnTo>
                <a:lnTo>
                  <a:pt x="87782" y="302851"/>
                </a:lnTo>
                <a:lnTo>
                  <a:pt x="55575" y="344929"/>
                </a:lnTo>
                <a:lnTo>
                  <a:pt x="29311" y="388392"/>
                </a:lnTo>
                <a:lnTo>
                  <a:pt x="13258" y="431800"/>
                </a:lnTo>
                <a:lnTo>
                  <a:pt x="3505" y="486785"/>
                </a:lnTo>
                <a:lnTo>
                  <a:pt x="0" y="529366"/>
                </a:lnTo>
                <a:lnTo>
                  <a:pt x="1371" y="567314"/>
                </a:lnTo>
                <a:lnTo>
                  <a:pt x="6248" y="608401"/>
                </a:lnTo>
                <a:lnTo>
                  <a:pt x="13258" y="660400"/>
                </a:lnTo>
                <a:lnTo>
                  <a:pt x="15019" y="646176"/>
                </a:lnTo>
                <a:lnTo>
                  <a:pt x="15441" y="631380"/>
                </a:lnTo>
                <a:lnTo>
                  <a:pt x="17946" y="618394"/>
                </a:lnTo>
                <a:lnTo>
                  <a:pt x="25958" y="609600"/>
                </a:lnTo>
                <a:lnTo>
                  <a:pt x="32408" y="611088"/>
                </a:lnTo>
                <a:lnTo>
                  <a:pt x="34690" y="621506"/>
                </a:lnTo>
                <a:lnTo>
                  <a:pt x="35781" y="635496"/>
                </a:lnTo>
                <a:lnTo>
                  <a:pt x="38658" y="647700"/>
                </a:lnTo>
                <a:lnTo>
                  <a:pt x="55040" y="677189"/>
                </a:lnTo>
                <a:lnTo>
                  <a:pt x="62294" y="685875"/>
                </a:lnTo>
                <a:lnTo>
                  <a:pt x="64257" y="684958"/>
                </a:lnTo>
                <a:lnTo>
                  <a:pt x="64764" y="685640"/>
                </a:lnTo>
                <a:lnTo>
                  <a:pt x="67652" y="699120"/>
                </a:lnTo>
                <a:lnTo>
                  <a:pt x="76758" y="736600"/>
                </a:lnTo>
                <a:lnTo>
                  <a:pt x="96514" y="814446"/>
                </a:lnTo>
                <a:lnTo>
                  <a:pt x="100571" y="831453"/>
                </a:lnTo>
                <a:lnTo>
                  <a:pt x="103569" y="847137"/>
                </a:lnTo>
                <a:lnTo>
                  <a:pt x="114858" y="914400"/>
                </a:lnTo>
                <a:lnTo>
                  <a:pt x="133115" y="943546"/>
                </a:lnTo>
                <a:lnTo>
                  <a:pt x="165658" y="990600"/>
                </a:lnTo>
                <a:lnTo>
                  <a:pt x="193340" y="1020032"/>
                </a:lnTo>
                <a:lnTo>
                  <a:pt x="244264" y="1054248"/>
                </a:lnTo>
                <a:lnTo>
                  <a:pt x="288491" y="1071165"/>
                </a:lnTo>
                <a:lnTo>
                  <a:pt x="334801" y="1082724"/>
                </a:lnTo>
                <a:lnTo>
                  <a:pt x="381558" y="1092200"/>
                </a:lnTo>
                <a:lnTo>
                  <a:pt x="456700" y="1093216"/>
                </a:lnTo>
                <a:lnTo>
                  <a:pt x="521457" y="1095724"/>
                </a:lnTo>
                <a:lnTo>
                  <a:pt x="588992" y="1101682"/>
                </a:lnTo>
                <a:lnTo>
                  <a:pt x="647795" y="1112678"/>
                </a:lnTo>
                <a:lnTo>
                  <a:pt x="686358" y="1130300"/>
                </a:lnTo>
                <a:lnTo>
                  <a:pt x="704416" y="1171749"/>
                </a:lnTo>
                <a:lnTo>
                  <a:pt x="707120" y="1196147"/>
                </a:lnTo>
                <a:lnTo>
                  <a:pt x="711758" y="1219200"/>
                </a:lnTo>
                <a:lnTo>
                  <a:pt x="766006" y="1202430"/>
                </a:lnTo>
                <a:lnTo>
                  <a:pt x="816087" y="1173458"/>
                </a:lnTo>
                <a:lnTo>
                  <a:pt x="826058" y="1168400"/>
                </a:lnTo>
                <a:lnTo>
                  <a:pt x="846001" y="1163734"/>
                </a:lnTo>
                <a:lnTo>
                  <a:pt x="866540" y="1159843"/>
                </a:lnTo>
                <a:lnTo>
                  <a:pt x="885887" y="1153880"/>
                </a:lnTo>
                <a:lnTo>
                  <a:pt x="902258" y="1143000"/>
                </a:lnTo>
                <a:lnTo>
                  <a:pt x="904962" y="1134814"/>
                </a:lnTo>
                <a:lnTo>
                  <a:pt x="901266" y="1125140"/>
                </a:lnTo>
                <a:lnTo>
                  <a:pt x="894891" y="1114871"/>
                </a:lnTo>
                <a:lnTo>
                  <a:pt x="889558" y="1104900"/>
                </a:lnTo>
                <a:lnTo>
                  <a:pt x="835980" y="1086790"/>
                </a:lnTo>
                <a:lnTo>
                  <a:pt x="813358" y="1079500"/>
                </a:lnTo>
                <a:lnTo>
                  <a:pt x="790736" y="1075942"/>
                </a:lnTo>
                <a:lnTo>
                  <a:pt x="765733" y="1073896"/>
                </a:lnTo>
                <a:lnTo>
                  <a:pt x="745493" y="1068302"/>
                </a:lnTo>
                <a:lnTo>
                  <a:pt x="737158" y="1054100"/>
                </a:lnTo>
                <a:lnTo>
                  <a:pt x="745716" y="1042739"/>
                </a:lnTo>
                <a:lnTo>
                  <a:pt x="766329" y="1041796"/>
                </a:lnTo>
                <a:lnTo>
                  <a:pt x="791406" y="1043830"/>
                </a:lnTo>
                <a:lnTo>
                  <a:pt x="813358" y="1041400"/>
                </a:lnTo>
                <a:lnTo>
                  <a:pt x="826877" y="1033857"/>
                </a:lnTo>
                <a:lnTo>
                  <a:pt x="839354" y="1024112"/>
                </a:lnTo>
                <a:lnTo>
                  <a:pt x="851533" y="1013485"/>
                </a:lnTo>
                <a:lnTo>
                  <a:pt x="864158" y="1003300"/>
                </a:lnTo>
                <a:lnTo>
                  <a:pt x="905446" y="983503"/>
                </a:lnTo>
                <a:lnTo>
                  <a:pt x="939664" y="955176"/>
                </a:lnTo>
                <a:lnTo>
                  <a:pt x="968078" y="920198"/>
                </a:lnTo>
                <a:lnTo>
                  <a:pt x="991952" y="880443"/>
                </a:lnTo>
                <a:lnTo>
                  <a:pt x="1012552" y="837789"/>
                </a:lnTo>
                <a:lnTo>
                  <a:pt x="1031143" y="794113"/>
                </a:lnTo>
                <a:lnTo>
                  <a:pt x="1048990" y="751291"/>
                </a:lnTo>
                <a:lnTo>
                  <a:pt x="1067358" y="711200"/>
                </a:lnTo>
                <a:lnTo>
                  <a:pt x="1079562" y="691024"/>
                </a:lnTo>
                <a:lnTo>
                  <a:pt x="1091171" y="674862"/>
                </a:lnTo>
                <a:lnTo>
                  <a:pt x="1100398" y="657818"/>
                </a:lnTo>
                <a:lnTo>
                  <a:pt x="1108824" y="581909"/>
                </a:lnTo>
                <a:lnTo>
                  <a:pt x="1111220" y="529006"/>
                </a:lnTo>
                <a:lnTo>
                  <a:pt x="1112999" y="476202"/>
                </a:lnTo>
                <a:lnTo>
                  <a:pt x="1116115" y="370537"/>
                </a:lnTo>
                <a:lnTo>
                  <a:pt x="1118158" y="317500"/>
                </a:lnTo>
                <a:lnTo>
                  <a:pt x="1104689" y="268682"/>
                </a:lnTo>
                <a:lnTo>
                  <a:pt x="1090179" y="231949"/>
                </a:lnTo>
                <a:lnTo>
                  <a:pt x="1070608" y="196717"/>
                </a:lnTo>
                <a:lnTo>
                  <a:pt x="1041958" y="152400"/>
                </a:lnTo>
                <a:lnTo>
                  <a:pt x="1004976" y="123362"/>
                </a:lnTo>
                <a:lnTo>
                  <a:pt x="966317" y="88320"/>
                </a:lnTo>
                <a:lnTo>
                  <a:pt x="925829" y="53827"/>
                </a:lnTo>
                <a:lnTo>
                  <a:pt x="883361" y="26436"/>
                </a:lnTo>
                <a:lnTo>
                  <a:pt x="838758" y="12700"/>
                </a:lnTo>
                <a:lnTo>
                  <a:pt x="790222" y="8205"/>
                </a:lnTo>
                <a:lnTo>
                  <a:pt x="741509" y="5484"/>
                </a:lnTo>
                <a:lnTo>
                  <a:pt x="692708" y="3921"/>
                </a:lnTo>
                <a:lnTo>
                  <a:pt x="595195" y="1796"/>
                </a:lnTo>
                <a:lnTo>
                  <a:pt x="546658" y="0"/>
                </a:lnTo>
                <a:close/>
              </a:path>
            </a:pathLst>
          </a:custGeom>
          <a:solidFill>
            <a:srgbClr val="EBF7F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00317" y="2709036"/>
            <a:ext cx="1875789" cy="2270125"/>
          </a:xfrm>
          <a:custGeom>
            <a:avLst/>
            <a:gdLst/>
            <a:ahLst/>
            <a:cxnLst/>
            <a:rect l="l" t="t" r="r" b="b"/>
            <a:pathLst>
              <a:path w="1875789" h="2270125">
                <a:moveTo>
                  <a:pt x="504418" y="796671"/>
                </a:moveTo>
                <a:lnTo>
                  <a:pt x="451904" y="742823"/>
                </a:lnTo>
                <a:lnTo>
                  <a:pt x="420382" y="708533"/>
                </a:lnTo>
                <a:lnTo>
                  <a:pt x="391591" y="662559"/>
                </a:lnTo>
                <a:lnTo>
                  <a:pt x="368249" y="603250"/>
                </a:lnTo>
                <a:lnTo>
                  <a:pt x="357543" y="529717"/>
                </a:lnTo>
                <a:lnTo>
                  <a:pt x="364401" y="440690"/>
                </a:lnTo>
                <a:lnTo>
                  <a:pt x="395998" y="335407"/>
                </a:lnTo>
                <a:lnTo>
                  <a:pt x="366852" y="350647"/>
                </a:lnTo>
                <a:lnTo>
                  <a:pt x="335026" y="387223"/>
                </a:lnTo>
                <a:lnTo>
                  <a:pt x="304888" y="436499"/>
                </a:lnTo>
                <a:lnTo>
                  <a:pt x="278663" y="498983"/>
                </a:lnTo>
                <a:lnTo>
                  <a:pt x="262953" y="576199"/>
                </a:lnTo>
                <a:lnTo>
                  <a:pt x="268744" y="660781"/>
                </a:lnTo>
                <a:lnTo>
                  <a:pt x="297700" y="755777"/>
                </a:lnTo>
                <a:lnTo>
                  <a:pt x="353136" y="856869"/>
                </a:lnTo>
                <a:lnTo>
                  <a:pt x="379564" y="853313"/>
                </a:lnTo>
                <a:lnTo>
                  <a:pt x="405447" y="851916"/>
                </a:lnTo>
                <a:lnTo>
                  <a:pt x="434619" y="846594"/>
                </a:lnTo>
                <a:lnTo>
                  <a:pt x="458851" y="842391"/>
                </a:lnTo>
                <a:lnTo>
                  <a:pt x="479209" y="834898"/>
                </a:lnTo>
                <a:lnTo>
                  <a:pt x="495693" y="824103"/>
                </a:lnTo>
                <a:lnTo>
                  <a:pt x="503910" y="808863"/>
                </a:lnTo>
                <a:lnTo>
                  <a:pt x="504418" y="796671"/>
                </a:lnTo>
                <a:close/>
              </a:path>
              <a:path w="1875789" h="2270125">
                <a:moveTo>
                  <a:pt x="720915" y="1117727"/>
                </a:moveTo>
                <a:lnTo>
                  <a:pt x="663028" y="1128903"/>
                </a:lnTo>
                <a:lnTo>
                  <a:pt x="601853" y="1134237"/>
                </a:lnTo>
                <a:lnTo>
                  <a:pt x="546150" y="1136015"/>
                </a:lnTo>
                <a:lnTo>
                  <a:pt x="492633" y="1128395"/>
                </a:lnTo>
                <a:lnTo>
                  <a:pt x="440194" y="1116203"/>
                </a:lnTo>
                <a:lnTo>
                  <a:pt x="393230" y="1100328"/>
                </a:lnTo>
                <a:lnTo>
                  <a:pt x="352818" y="1076071"/>
                </a:lnTo>
                <a:lnTo>
                  <a:pt x="311302" y="1056513"/>
                </a:lnTo>
                <a:lnTo>
                  <a:pt x="271983" y="1027557"/>
                </a:lnTo>
                <a:lnTo>
                  <a:pt x="243586" y="991362"/>
                </a:lnTo>
                <a:lnTo>
                  <a:pt x="218465" y="960882"/>
                </a:lnTo>
                <a:lnTo>
                  <a:pt x="191160" y="919988"/>
                </a:lnTo>
                <a:lnTo>
                  <a:pt x="173685" y="876427"/>
                </a:lnTo>
                <a:lnTo>
                  <a:pt x="160566" y="834021"/>
                </a:lnTo>
                <a:lnTo>
                  <a:pt x="151828" y="792480"/>
                </a:lnTo>
                <a:lnTo>
                  <a:pt x="145275" y="741680"/>
                </a:lnTo>
                <a:lnTo>
                  <a:pt x="156197" y="576707"/>
                </a:lnTo>
                <a:lnTo>
                  <a:pt x="187883" y="441325"/>
                </a:lnTo>
                <a:lnTo>
                  <a:pt x="235940" y="334264"/>
                </a:lnTo>
                <a:lnTo>
                  <a:pt x="291642" y="253619"/>
                </a:lnTo>
                <a:lnTo>
                  <a:pt x="351726" y="193802"/>
                </a:lnTo>
                <a:lnTo>
                  <a:pt x="401967" y="156337"/>
                </a:lnTo>
                <a:lnTo>
                  <a:pt x="434733" y="134366"/>
                </a:lnTo>
                <a:lnTo>
                  <a:pt x="450024" y="128143"/>
                </a:lnTo>
                <a:lnTo>
                  <a:pt x="403059" y="131953"/>
                </a:lnTo>
                <a:lnTo>
                  <a:pt x="369201" y="138811"/>
                </a:lnTo>
                <a:lnTo>
                  <a:pt x="339699" y="146685"/>
                </a:lnTo>
                <a:lnTo>
                  <a:pt x="311302" y="149860"/>
                </a:lnTo>
                <a:lnTo>
                  <a:pt x="291642" y="155194"/>
                </a:lnTo>
                <a:lnTo>
                  <a:pt x="267614" y="159385"/>
                </a:lnTo>
                <a:lnTo>
                  <a:pt x="246862" y="169291"/>
                </a:lnTo>
                <a:lnTo>
                  <a:pt x="221742" y="178181"/>
                </a:lnTo>
                <a:lnTo>
                  <a:pt x="120154" y="277622"/>
                </a:lnTo>
                <a:lnTo>
                  <a:pt x="44792" y="422656"/>
                </a:lnTo>
                <a:lnTo>
                  <a:pt x="31686" y="498348"/>
                </a:lnTo>
                <a:lnTo>
                  <a:pt x="14198" y="573151"/>
                </a:lnTo>
                <a:lnTo>
                  <a:pt x="4368" y="654558"/>
                </a:lnTo>
                <a:lnTo>
                  <a:pt x="0" y="732409"/>
                </a:lnTo>
                <a:lnTo>
                  <a:pt x="12014" y="819023"/>
                </a:lnTo>
                <a:lnTo>
                  <a:pt x="43700" y="900303"/>
                </a:lnTo>
                <a:lnTo>
                  <a:pt x="97218" y="986663"/>
                </a:lnTo>
                <a:lnTo>
                  <a:pt x="140906" y="1036320"/>
                </a:lnTo>
                <a:lnTo>
                  <a:pt x="194437" y="1083310"/>
                </a:lnTo>
                <a:lnTo>
                  <a:pt x="259969" y="1118362"/>
                </a:lnTo>
                <a:lnTo>
                  <a:pt x="297103" y="1136904"/>
                </a:lnTo>
                <a:lnTo>
                  <a:pt x="374662" y="1160018"/>
                </a:lnTo>
                <a:lnTo>
                  <a:pt x="464223" y="1171067"/>
                </a:lnTo>
                <a:lnTo>
                  <a:pt x="558165" y="1163447"/>
                </a:lnTo>
                <a:lnTo>
                  <a:pt x="665213" y="1139190"/>
                </a:lnTo>
                <a:lnTo>
                  <a:pt x="720915" y="1117727"/>
                </a:lnTo>
                <a:close/>
              </a:path>
              <a:path w="1875789" h="2270125">
                <a:moveTo>
                  <a:pt x="775169" y="1221232"/>
                </a:moveTo>
                <a:lnTo>
                  <a:pt x="768921" y="1168654"/>
                </a:lnTo>
                <a:lnTo>
                  <a:pt x="743013" y="1140587"/>
                </a:lnTo>
                <a:lnTo>
                  <a:pt x="729805" y="1137539"/>
                </a:lnTo>
                <a:lnTo>
                  <a:pt x="731837" y="1228090"/>
                </a:lnTo>
                <a:lnTo>
                  <a:pt x="731989" y="1267079"/>
                </a:lnTo>
                <a:lnTo>
                  <a:pt x="727837" y="1324483"/>
                </a:lnTo>
                <a:lnTo>
                  <a:pt x="754595" y="1289431"/>
                </a:lnTo>
                <a:lnTo>
                  <a:pt x="769823" y="1253998"/>
                </a:lnTo>
                <a:lnTo>
                  <a:pt x="775169" y="1221232"/>
                </a:lnTo>
                <a:close/>
              </a:path>
              <a:path w="1875789" h="2270125">
                <a:moveTo>
                  <a:pt x="1067003" y="1175258"/>
                </a:moveTo>
                <a:lnTo>
                  <a:pt x="914933" y="1079754"/>
                </a:lnTo>
                <a:lnTo>
                  <a:pt x="817765" y="1107440"/>
                </a:lnTo>
                <a:lnTo>
                  <a:pt x="819975" y="1107948"/>
                </a:lnTo>
                <a:lnTo>
                  <a:pt x="828255" y="1112266"/>
                </a:lnTo>
                <a:lnTo>
                  <a:pt x="836015" y="1118870"/>
                </a:lnTo>
                <a:lnTo>
                  <a:pt x="850912" y="1124839"/>
                </a:lnTo>
                <a:lnTo>
                  <a:pt x="870229" y="1131697"/>
                </a:lnTo>
                <a:lnTo>
                  <a:pt x="891209" y="1141349"/>
                </a:lnTo>
                <a:lnTo>
                  <a:pt x="912736" y="1148842"/>
                </a:lnTo>
                <a:lnTo>
                  <a:pt x="935393" y="1161288"/>
                </a:lnTo>
                <a:lnTo>
                  <a:pt x="913409" y="1165860"/>
                </a:lnTo>
                <a:lnTo>
                  <a:pt x="884377" y="1180592"/>
                </a:lnTo>
                <a:lnTo>
                  <a:pt x="853198" y="1204595"/>
                </a:lnTo>
                <a:lnTo>
                  <a:pt x="822629" y="1235837"/>
                </a:lnTo>
                <a:lnTo>
                  <a:pt x="794270" y="1267587"/>
                </a:lnTo>
                <a:lnTo>
                  <a:pt x="769785" y="1302639"/>
                </a:lnTo>
                <a:lnTo>
                  <a:pt x="754278" y="1359027"/>
                </a:lnTo>
                <a:lnTo>
                  <a:pt x="800582" y="1300226"/>
                </a:lnTo>
                <a:lnTo>
                  <a:pt x="852512" y="1257173"/>
                </a:lnTo>
                <a:lnTo>
                  <a:pt x="901788" y="1225550"/>
                </a:lnTo>
                <a:lnTo>
                  <a:pt x="953871" y="1201674"/>
                </a:lnTo>
                <a:lnTo>
                  <a:pt x="997204" y="1185418"/>
                </a:lnTo>
                <a:lnTo>
                  <a:pt x="1059853" y="1176020"/>
                </a:lnTo>
                <a:lnTo>
                  <a:pt x="1067003" y="1175258"/>
                </a:lnTo>
                <a:close/>
              </a:path>
              <a:path w="1875789" h="2270125">
                <a:moveTo>
                  <a:pt x="1270266" y="495427"/>
                </a:moveTo>
                <a:lnTo>
                  <a:pt x="1262519" y="370713"/>
                </a:lnTo>
                <a:lnTo>
                  <a:pt x="1207655" y="249682"/>
                </a:lnTo>
                <a:lnTo>
                  <a:pt x="1143038" y="170688"/>
                </a:lnTo>
                <a:lnTo>
                  <a:pt x="1088275" y="108712"/>
                </a:lnTo>
                <a:lnTo>
                  <a:pt x="1041196" y="73152"/>
                </a:lnTo>
                <a:lnTo>
                  <a:pt x="1003973" y="54610"/>
                </a:lnTo>
                <a:lnTo>
                  <a:pt x="973328" y="47371"/>
                </a:lnTo>
                <a:lnTo>
                  <a:pt x="908735" y="7747"/>
                </a:lnTo>
                <a:lnTo>
                  <a:pt x="707390" y="0"/>
                </a:lnTo>
                <a:lnTo>
                  <a:pt x="650494" y="6350"/>
                </a:lnTo>
                <a:lnTo>
                  <a:pt x="594690" y="8001"/>
                </a:lnTo>
                <a:lnTo>
                  <a:pt x="546557" y="16510"/>
                </a:lnTo>
                <a:lnTo>
                  <a:pt x="467791" y="37338"/>
                </a:lnTo>
                <a:lnTo>
                  <a:pt x="431698" y="53467"/>
                </a:lnTo>
                <a:lnTo>
                  <a:pt x="398894" y="75311"/>
                </a:lnTo>
                <a:lnTo>
                  <a:pt x="364998" y="101854"/>
                </a:lnTo>
                <a:lnTo>
                  <a:pt x="422986" y="90805"/>
                </a:lnTo>
                <a:lnTo>
                  <a:pt x="475500" y="83439"/>
                </a:lnTo>
                <a:lnTo>
                  <a:pt x="578345" y="77978"/>
                </a:lnTo>
                <a:lnTo>
                  <a:pt x="621017" y="73152"/>
                </a:lnTo>
                <a:lnTo>
                  <a:pt x="665886" y="78740"/>
                </a:lnTo>
                <a:lnTo>
                  <a:pt x="711835" y="79756"/>
                </a:lnTo>
                <a:lnTo>
                  <a:pt x="790638" y="98171"/>
                </a:lnTo>
                <a:lnTo>
                  <a:pt x="828954" y="112014"/>
                </a:lnTo>
                <a:lnTo>
                  <a:pt x="866165" y="130556"/>
                </a:lnTo>
                <a:lnTo>
                  <a:pt x="929678" y="174879"/>
                </a:lnTo>
                <a:lnTo>
                  <a:pt x="965809" y="198120"/>
                </a:lnTo>
                <a:lnTo>
                  <a:pt x="1024953" y="261112"/>
                </a:lnTo>
                <a:lnTo>
                  <a:pt x="1069886" y="345313"/>
                </a:lnTo>
                <a:lnTo>
                  <a:pt x="1092962" y="444119"/>
                </a:lnTo>
                <a:lnTo>
                  <a:pt x="1089787" y="556514"/>
                </a:lnTo>
                <a:lnTo>
                  <a:pt x="1073467" y="665734"/>
                </a:lnTo>
                <a:lnTo>
                  <a:pt x="1046226" y="782320"/>
                </a:lnTo>
                <a:lnTo>
                  <a:pt x="1008024" y="886460"/>
                </a:lnTo>
                <a:lnTo>
                  <a:pt x="973086" y="976503"/>
                </a:lnTo>
                <a:lnTo>
                  <a:pt x="933767" y="1045972"/>
                </a:lnTo>
                <a:lnTo>
                  <a:pt x="986243" y="999363"/>
                </a:lnTo>
                <a:lnTo>
                  <a:pt x="1052931" y="931291"/>
                </a:lnTo>
                <a:lnTo>
                  <a:pt x="1125054" y="839978"/>
                </a:lnTo>
                <a:lnTo>
                  <a:pt x="1194955" y="738378"/>
                </a:lnTo>
                <a:lnTo>
                  <a:pt x="1245247" y="622300"/>
                </a:lnTo>
                <a:lnTo>
                  <a:pt x="1270266" y="495427"/>
                </a:lnTo>
                <a:close/>
              </a:path>
              <a:path w="1875789" h="2270125">
                <a:moveTo>
                  <a:pt x="1875294" y="2238629"/>
                </a:moveTo>
                <a:lnTo>
                  <a:pt x="1738642" y="2183003"/>
                </a:lnTo>
                <a:lnTo>
                  <a:pt x="1599958" y="2113280"/>
                </a:lnTo>
                <a:lnTo>
                  <a:pt x="1479943" y="2040636"/>
                </a:lnTo>
                <a:lnTo>
                  <a:pt x="1386852" y="1959102"/>
                </a:lnTo>
                <a:lnTo>
                  <a:pt x="1349006" y="1920367"/>
                </a:lnTo>
                <a:lnTo>
                  <a:pt x="1308874" y="1885823"/>
                </a:lnTo>
                <a:lnTo>
                  <a:pt x="1263408" y="1843024"/>
                </a:lnTo>
                <a:lnTo>
                  <a:pt x="1217688" y="1787017"/>
                </a:lnTo>
                <a:lnTo>
                  <a:pt x="1164971" y="1716786"/>
                </a:lnTo>
                <a:lnTo>
                  <a:pt x="1109573" y="1624330"/>
                </a:lnTo>
                <a:lnTo>
                  <a:pt x="1045019" y="1503553"/>
                </a:lnTo>
                <a:lnTo>
                  <a:pt x="976744" y="1344295"/>
                </a:lnTo>
                <a:lnTo>
                  <a:pt x="987437" y="1415161"/>
                </a:lnTo>
                <a:lnTo>
                  <a:pt x="1013307" y="1494282"/>
                </a:lnTo>
                <a:lnTo>
                  <a:pt x="1048651" y="1578483"/>
                </a:lnTo>
                <a:lnTo>
                  <a:pt x="1090498" y="1668780"/>
                </a:lnTo>
                <a:lnTo>
                  <a:pt x="1141285" y="1756156"/>
                </a:lnTo>
                <a:lnTo>
                  <a:pt x="1196987" y="1843532"/>
                </a:lnTo>
                <a:lnTo>
                  <a:pt x="1251343" y="1919732"/>
                </a:lnTo>
                <a:lnTo>
                  <a:pt x="1308112" y="1986915"/>
                </a:lnTo>
                <a:lnTo>
                  <a:pt x="1369834" y="2054098"/>
                </a:lnTo>
                <a:lnTo>
                  <a:pt x="1428254" y="2109216"/>
                </a:lnTo>
                <a:lnTo>
                  <a:pt x="1482737" y="2148967"/>
                </a:lnTo>
                <a:lnTo>
                  <a:pt x="1534426" y="2184781"/>
                </a:lnTo>
                <a:lnTo>
                  <a:pt x="1583702" y="2211324"/>
                </a:lnTo>
                <a:lnTo>
                  <a:pt x="1636280" y="2231898"/>
                </a:lnTo>
                <a:lnTo>
                  <a:pt x="1690763" y="2253615"/>
                </a:lnTo>
                <a:lnTo>
                  <a:pt x="1750453" y="2270125"/>
                </a:lnTo>
                <a:lnTo>
                  <a:pt x="1875294" y="2238629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416255" y="4201286"/>
            <a:ext cx="125095" cy="403225"/>
          </a:xfrm>
          <a:custGeom>
            <a:avLst/>
            <a:gdLst/>
            <a:ahLst/>
            <a:cxnLst/>
            <a:rect l="l" t="t" r="r" b="b"/>
            <a:pathLst>
              <a:path w="125095" h="403225">
                <a:moveTo>
                  <a:pt x="90563" y="0"/>
                </a:moveTo>
                <a:lnTo>
                  <a:pt x="0" y="384556"/>
                </a:lnTo>
                <a:lnTo>
                  <a:pt x="124485" y="403098"/>
                </a:lnTo>
                <a:lnTo>
                  <a:pt x="90563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2159000" y="5073777"/>
            <a:ext cx="432434" cy="294640"/>
          </a:xfrm>
          <a:custGeom>
            <a:avLst/>
            <a:gdLst/>
            <a:ahLst/>
            <a:cxnLst/>
            <a:rect l="l" t="t" r="r" b="b"/>
            <a:pathLst>
              <a:path w="432435" h="294639">
                <a:moveTo>
                  <a:pt x="57150" y="0"/>
                </a:moveTo>
                <a:lnTo>
                  <a:pt x="0" y="37973"/>
                </a:lnTo>
                <a:lnTo>
                  <a:pt x="143637" y="102362"/>
                </a:lnTo>
                <a:lnTo>
                  <a:pt x="251079" y="165608"/>
                </a:lnTo>
                <a:lnTo>
                  <a:pt x="329183" y="229108"/>
                </a:lnTo>
                <a:lnTo>
                  <a:pt x="381762" y="294513"/>
                </a:lnTo>
                <a:lnTo>
                  <a:pt x="432181" y="287274"/>
                </a:lnTo>
                <a:lnTo>
                  <a:pt x="409956" y="251460"/>
                </a:lnTo>
                <a:lnTo>
                  <a:pt x="385572" y="219710"/>
                </a:lnTo>
                <a:lnTo>
                  <a:pt x="359282" y="187071"/>
                </a:lnTo>
                <a:lnTo>
                  <a:pt x="328802" y="157353"/>
                </a:lnTo>
                <a:lnTo>
                  <a:pt x="272795" y="116459"/>
                </a:lnTo>
                <a:lnTo>
                  <a:pt x="204977" y="74549"/>
                </a:lnTo>
                <a:lnTo>
                  <a:pt x="133095" y="35814"/>
                </a:lnTo>
                <a:lnTo>
                  <a:pt x="57150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2583688" y="5520309"/>
            <a:ext cx="59055" cy="195580"/>
          </a:xfrm>
          <a:custGeom>
            <a:avLst/>
            <a:gdLst/>
            <a:ahLst/>
            <a:cxnLst/>
            <a:rect l="l" t="t" r="r" b="b"/>
            <a:pathLst>
              <a:path w="59055" h="195579">
                <a:moveTo>
                  <a:pt x="58547" y="0"/>
                </a:moveTo>
                <a:lnTo>
                  <a:pt x="11049" y="8254"/>
                </a:lnTo>
                <a:lnTo>
                  <a:pt x="13081" y="35305"/>
                </a:lnTo>
                <a:lnTo>
                  <a:pt x="9525" y="90627"/>
                </a:lnTo>
                <a:lnTo>
                  <a:pt x="7238" y="112750"/>
                </a:lnTo>
                <a:lnTo>
                  <a:pt x="2667" y="138899"/>
                </a:lnTo>
                <a:lnTo>
                  <a:pt x="0" y="179108"/>
                </a:lnTo>
                <a:lnTo>
                  <a:pt x="888" y="195186"/>
                </a:lnTo>
                <a:lnTo>
                  <a:pt x="18795" y="171018"/>
                </a:lnTo>
                <a:lnTo>
                  <a:pt x="29210" y="142836"/>
                </a:lnTo>
                <a:lnTo>
                  <a:pt x="39369" y="119697"/>
                </a:lnTo>
                <a:lnTo>
                  <a:pt x="46481" y="97561"/>
                </a:lnTo>
                <a:lnTo>
                  <a:pt x="54737" y="73418"/>
                </a:lnTo>
                <a:lnTo>
                  <a:pt x="56387" y="48259"/>
                </a:lnTo>
                <a:lnTo>
                  <a:pt x="56895" y="25145"/>
                </a:lnTo>
                <a:lnTo>
                  <a:pt x="58547" y="0"/>
                </a:lnTo>
                <a:close/>
              </a:path>
            </a:pathLst>
          </a:custGeom>
          <a:solidFill>
            <a:srgbClr val="EBF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864222" y="6172428"/>
            <a:ext cx="374015" cy="610870"/>
          </a:xfrm>
          <a:custGeom>
            <a:avLst/>
            <a:gdLst/>
            <a:ahLst/>
            <a:cxnLst/>
            <a:rect l="l" t="t" r="r" b="b"/>
            <a:pathLst>
              <a:path w="374015" h="610870">
                <a:moveTo>
                  <a:pt x="134162" y="584466"/>
                </a:moveTo>
                <a:lnTo>
                  <a:pt x="0" y="257136"/>
                </a:lnTo>
                <a:lnTo>
                  <a:pt x="19342" y="610260"/>
                </a:lnTo>
                <a:lnTo>
                  <a:pt x="134162" y="584466"/>
                </a:lnTo>
                <a:close/>
              </a:path>
              <a:path w="374015" h="610870">
                <a:moveTo>
                  <a:pt x="373938" y="124206"/>
                </a:moveTo>
                <a:lnTo>
                  <a:pt x="144373" y="0"/>
                </a:lnTo>
                <a:lnTo>
                  <a:pt x="282625" y="238810"/>
                </a:lnTo>
                <a:lnTo>
                  <a:pt x="373938" y="124206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782573" y="1810130"/>
            <a:ext cx="304165" cy="180340"/>
          </a:xfrm>
          <a:custGeom>
            <a:avLst/>
            <a:gdLst/>
            <a:ahLst/>
            <a:cxnLst/>
            <a:rect l="l" t="t" r="r" b="b"/>
            <a:pathLst>
              <a:path w="304165" h="180339">
                <a:moveTo>
                  <a:pt x="0" y="0"/>
                </a:moveTo>
                <a:lnTo>
                  <a:pt x="249339" y="180340"/>
                </a:lnTo>
                <a:lnTo>
                  <a:pt x="304088" y="32766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726630" y="2117725"/>
            <a:ext cx="280670" cy="338455"/>
          </a:xfrm>
          <a:custGeom>
            <a:avLst/>
            <a:gdLst/>
            <a:ahLst/>
            <a:cxnLst/>
            <a:rect l="l" t="t" r="r" b="b"/>
            <a:pathLst>
              <a:path w="280669" h="338455">
                <a:moveTo>
                  <a:pt x="0" y="0"/>
                </a:moveTo>
                <a:lnTo>
                  <a:pt x="163918" y="338327"/>
                </a:lnTo>
                <a:lnTo>
                  <a:pt x="280543" y="268604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355206" y="0"/>
            <a:ext cx="1113155" cy="2447290"/>
          </a:xfrm>
          <a:custGeom>
            <a:avLst/>
            <a:gdLst/>
            <a:ahLst/>
            <a:cxnLst/>
            <a:rect l="l" t="t" r="r" b="b"/>
            <a:pathLst>
              <a:path w="1113155" h="2447290">
                <a:moveTo>
                  <a:pt x="129667" y="2446909"/>
                </a:moveTo>
                <a:lnTo>
                  <a:pt x="69100" y="2081276"/>
                </a:lnTo>
                <a:lnTo>
                  <a:pt x="0" y="2425954"/>
                </a:lnTo>
                <a:lnTo>
                  <a:pt x="129667" y="2446909"/>
                </a:lnTo>
                <a:close/>
              </a:path>
              <a:path w="1113155" h="2447290">
                <a:moveTo>
                  <a:pt x="1112659" y="52451"/>
                </a:moveTo>
                <a:lnTo>
                  <a:pt x="995184" y="0"/>
                </a:lnTo>
                <a:lnTo>
                  <a:pt x="938542" y="218948"/>
                </a:lnTo>
                <a:lnTo>
                  <a:pt x="1112659" y="52451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138112" y="149225"/>
            <a:ext cx="1104265" cy="1200150"/>
          </a:xfrm>
          <a:custGeom>
            <a:avLst/>
            <a:gdLst/>
            <a:ahLst/>
            <a:cxnLst/>
            <a:rect l="l" t="t" r="r" b="b"/>
            <a:pathLst>
              <a:path w="1104265" h="1200150">
                <a:moveTo>
                  <a:pt x="420687" y="0"/>
                </a:moveTo>
                <a:lnTo>
                  <a:pt x="410964" y="2555"/>
                </a:lnTo>
                <a:lnTo>
                  <a:pt x="402604" y="4661"/>
                </a:lnTo>
                <a:lnTo>
                  <a:pt x="395287" y="6350"/>
                </a:lnTo>
                <a:lnTo>
                  <a:pt x="357187" y="15875"/>
                </a:lnTo>
                <a:lnTo>
                  <a:pt x="309760" y="26939"/>
                </a:lnTo>
                <a:lnTo>
                  <a:pt x="286866" y="35038"/>
                </a:lnTo>
                <a:lnTo>
                  <a:pt x="268287" y="47625"/>
                </a:lnTo>
                <a:lnTo>
                  <a:pt x="244301" y="60289"/>
                </a:lnTo>
                <a:lnTo>
                  <a:pt x="220464" y="78930"/>
                </a:lnTo>
                <a:lnTo>
                  <a:pt x="197519" y="99381"/>
                </a:lnTo>
                <a:lnTo>
                  <a:pt x="176212" y="117475"/>
                </a:lnTo>
                <a:lnTo>
                  <a:pt x="147488" y="133796"/>
                </a:lnTo>
                <a:lnTo>
                  <a:pt x="119062" y="159940"/>
                </a:lnTo>
                <a:lnTo>
                  <a:pt x="95398" y="190251"/>
                </a:lnTo>
                <a:lnTo>
                  <a:pt x="80962" y="219075"/>
                </a:lnTo>
                <a:lnTo>
                  <a:pt x="78655" y="221704"/>
                </a:lnTo>
                <a:lnTo>
                  <a:pt x="56753" y="255402"/>
                </a:lnTo>
                <a:lnTo>
                  <a:pt x="49410" y="277925"/>
                </a:lnTo>
                <a:lnTo>
                  <a:pt x="46037" y="288925"/>
                </a:lnTo>
                <a:lnTo>
                  <a:pt x="33337" y="333375"/>
                </a:lnTo>
                <a:lnTo>
                  <a:pt x="16073" y="366712"/>
                </a:lnTo>
                <a:lnTo>
                  <a:pt x="8111" y="383381"/>
                </a:lnTo>
                <a:lnTo>
                  <a:pt x="4762" y="400050"/>
                </a:lnTo>
                <a:lnTo>
                  <a:pt x="3819" y="455725"/>
                </a:lnTo>
                <a:lnTo>
                  <a:pt x="2530" y="566552"/>
                </a:lnTo>
                <a:lnTo>
                  <a:pt x="1598" y="621621"/>
                </a:lnTo>
                <a:lnTo>
                  <a:pt x="7937" y="625475"/>
                </a:lnTo>
                <a:lnTo>
                  <a:pt x="7937" y="628650"/>
                </a:lnTo>
                <a:lnTo>
                  <a:pt x="9549" y="643201"/>
                </a:lnTo>
                <a:lnTo>
                  <a:pt x="10120" y="658193"/>
                </a:lnTo>
                <a:lnTo>
                  <a:pt x="10393" y="673494"/>
                </a:lnTo>
                <a:lnTo>
                  <a:pt x="11112" y="688975"/>
                </a:lnTo>
                <a:lnTo>
                  <a:pt x="26516" y="731605"/>
                </a:lnTo>
                <a:lnTo>
                  <a:pt x="52635" y="759073"/>
                </a:lnTo>
                <a:lnTo>
                  <a:pt x="67865" y="773509"/>
                </a:lnTo>
                <a:lnTo>
                  <a:pt x="96837" y="803275"/>
                </a:lnTo>
                <a:lnTo>
                  <a:pt x="110951" y="815542"/>
                </a:lnTo>
                <a:lnTo>
                  <a:pt x="126404" y="826642"/>
                </a:lnTo>
                <a:lnTo>
                  <a:pt x="142155" y="837172"/>
                </a:lnTo>
                <a:lnTo>
                  <a:pt x="157162" y="847725"/>
                </a:lnTo>
                <a:lnTo>
                  <a:pt x="185365" y="870015"/>
                </a:lnTo>
                <a:lnTo>
                  <a:pt x="212526" y="893937"/>
                </a:lnTo>
                <a:lnTo>
                  <a:pt x="238199" y="919358"/>
                </a:lnTo>
                <a:lnTo>
                  <a:pt x="261937" y="946150"/>
                </a:lnTo>
                <a:lnTo>
                  <a:pt x="272504" y="957014"/>
                </a:lnTo>
                <a:lnTo>
                  <a:pt x="284559" y="966390"/>
                </a:lnTo>
                <a:lnTo>
                  <a:pt x="297209" y="975171"/>
                </a:lnTo>
                <a:lnTo>
                  <a:pt x="309562" y="984250"/>
                </a:lnTo>
                <a:lnTo>
                  <a:pt x="315267" y="986595"/>
                </a:lnTo>
                <a:lnTo>
                  <a:pt x="321865" y="987774"/>
                </a:lnTo>
                <a:lnTo>
                  <a:pt x="327868" y="989572"/>
                </a:lnTo>
                <a:lnTo>
                  <a:pt x="331787" y="993775"/>
                </a:lnTo>
                <a:lnTo>
                  <a:pt x="334069" y="1000222"/>
                </a:lnTo>
                <a:lnTo>
                  <a:pt x="334565" y="1007443"/>
                </a:lnTo>
                <a:lnTo>
                  <a:pt x="334466" y="1014974"/>
                </a:lnTo>
                <a:lnTo>
                  <a:pt x="334962" y="1022350"/>
                </a:lnTo>
                <a:lnTo>
                  <a:pt x="327645" y="1033131"/>
                </a:lnTo>
                <a:lnTo>
                  <a:pt x="320476" y="1045543"/>
                </a:lnTo>
                <a:lnTo>
                  <a:pt x="314200" y="1058265"/>
                </a:lnTo>
                <a:lnTo>
                  <a:pt x="309562" y="1069975"/>
                </a:lnTo>
                <a:lnTo>
                  <a:pt x="289941" y="1085715"/>
                </a:lnTo>
                <a:lnTo>
                  <a:pt x="269279" y="1099692"/>
                </a:lnTo>
                <a:lnTo>
                  <a:pt x="251296" y="1115480"/>
                </a:lnTo>
                <a:lnTo>
                  <a:pt x="239712" y="1136650"/>
                </a:lnTo>
                <a:lnTo>
                  <a:pt x="252412" y="1139825"/>
                </a:lnTo>
                <a:lnTo>
                  <a:pt x="258762" y="1143000"/>
                </a:lnTo>
                <a:lnTo>
                  <a:pt x="267568" y="1146984"/>
                </a:lnTo>
                <a:lnTo>
                  <a:pt x="275629" y="1149921"/>
                </a:lnTo>
                <a:lnTo>
                  <a:pt x="293687" y="1155700"/>
                </a:lnTo>
                <a:lnTo>
                  <a:pt x="317177" y="1166413"/>
                </a:lnTo>
                <a:lnTo>
                  <a:pt x="337542" y="1179687"/>
                </a:lnTo>
                <a:lnTo>
                  <a:pt x="358204" y="1192079"/>
                </a:lnTo>
                <a:lnTo>
                  <a:pt x="382587" y="1200150"/>
                </a:lnTo>
                <a:lnTo>
                  <a:pt x="392856" y="1190144"/>
                </a:lnTo>
                <a:lnTo>
                  <a:pt x="401637" y="1176115"/>
                </a:lnTo>
                <a:lnTo>
                  <a:pt x="408037" y="1160609"/>
                </a:lnTo>
                <a:lnTo>
                  <a:pt x="411162" y="1146175"/>
                </a:lnTo>
                <a:lnTo>
                  <a:pt x="412477" y="1111942"/>
                </a:lnTo>
                <a:lnTo>
                  <a:pt x="409773" y="1096343"/>
                </a:lnTo>
                <a:lnTo>
                  <a:pt x="410939" y="1090578"/>
                </a:lnTo>
                <a:lnTo>
                  <a:pt x="423862" y="1085850"/>
                </a:lnTo>
                <a:lnTo>
                  <a:pt x="642937" y="1085850"/>
                </a:lnTo>
                <a:lnTo>
                  <a:pt x="659432" y="1082540"/>
                </a:lnTo>
                <a:lnTo>
                  <a:pt x="678457" y="1082230"/>
                </a:lnTo>
                <a:lnTo>
                  <a:pt x="697185" y="1081349"/>
                </a:lnTo>
                <a:lnTo>
                  <a:pt x="712787" y="1076325"/>
                </a:lnTo>
                <a:lnTo>
                  <a:pt x="716954" y="1073298"/>
                </a:lnTo>
                <a:lnTo>
                  <a:pt x="727075" y="1066403"/>
                </a:lnTo>
                <a:lnTo>
                  <a:pt x="739576" y="1058912"/>
                </a:lnTo>
                <a:lnTo>
                  <a:pt x="750887" y="1054100"/>
                </a:lnTo>
                <a:lnTo>
                  <a:pt x="929601" y="952239"/>
                </a:lnTo>
                <a:lnTo>
                  <a:pt x="963612" y="933450"/>
                </a:lnTo>
                <a:lnTo>
                  <a:pt x="968002" y="932572"/>
                </a:lnTo>
                <a:lnTo>
                  <a:pt x="978495" y="930052"/>
                </a:lnTo>
                <a:lnTo>
                  <a:pt x="1011535" y="901747"/>
                </a:lnTo>
                <a:lnTo>
                  <a:pt x="1014412" y="895350"/>
                </a:lnTo>
                <a:lnTo>
                  <a:pt x="1022424" y="883507"/>
                </a:lnTo>
                <a:lnTo>
                  <a:pt x="1033264" y="873474"/>
                </a:lnTo>
                <a:lnTo>
                  <a:pt x="1044996" y="864060"/>
                </a:lnTo>
                <a:lnTo>
                  <a:pt x="1055687" y="854075"/>
                </a:lnTo>
                <a:lnTo>
                  <a:pt x="1078334" y="817330"/>
                </a:lnTo>
                <a:lnTo>
                  <a:pt x="1088032" y="775668"/>
                </a:lnTo>
                <a:lnTo>
                  <a:pt x="1090290" y="731934"/>
                </a:lnTo>
                <a:lnTo>
                  <a:pt x="1090612" y="688975"/>
                </a:lnTo>
                <a:lnTo>
                  <a:pt x="1096788" y="646674"/>
                </a:lnTo>
                <a:lnTo>
                  <a:pt x="1101923" y="604218"/>
                </a:lnTo>
                <a:lnTo>
                  <a:pt x="1103783" y="559690"/>
                </a:lnTo>
                <a:lnTo>
                  <a:pt x="1100137" y="511175"/>
                </a:lnTo>
                <a:lnTo>
                  <a:pt x="1092009" y="461163"/>
                </a:lnTo>
                <a:lnTo>
                  <a:pt x="1080071" y="417192"/>
                </a:lnTo>
                <a:lnTo>
                  <a:pt x="1065847" y="375368"/>
                </a:lnTo>
                <a:lnTo>
                  <a:pt x="1050861" y="331794"/>
                </a:lnTo>
                <a:lnTo>
                  <a:pt x="1036637" y="282575"/>
                </a:lnTo>
                <a:lnTo>
                  <a:pt x="1025078" y="262135"/>
                </a:lnTo>
                <a:lnTo>
                  <a:pt x="1013221" y="238125"/>
                </a:lnTo>
                <a:lnTo>
                  <a:pt x="999579" y="216495"/>
                </a:lnTo>
                <a:lnTo>
                  <a:pt x="982662" y="203200"/>
                </a:lnTo>
                <a:lnTo>
                  <a:pt x="950683" y="177674"/>
                </a:lnTo>
                <a:lnTo>
                  <a:pt x="909332" y="147368"/>
                </a:lnTo>
                <a:lnTo>
                  <a:pt x="863333" y="115856"/>
                </a:lnTo>
                <a:lnTo>
                  <a:pt x="817410" y="86709"/>
                </a:lnTo>
                <a:lnTo>
                  <a:pt x="776287" y="63500"/>
                </a:lnTo>
                <a:lnTo>
                  <a:pt x="740221" y="40100"/>
                </a:lnTo>
                <a:lnTo>
                  <a:pt x="697309" y="27558"/>
                </a:lnTo>
                <a:lnTo>
                  <a:pt x="652611" y="19494"/>
                </a:lnTo>
                <a:lnTo>
                  <a:pt x="611187" y="9525"/>
                </a:lnTo>
                <a:lnTo>
                  <a:pt x="566737" y="3175"/>
                </a:lnTo>
                <a:lnTo>
                  <a:pt x="530076" y="1553"/>
                </a:lnTo>
                <a:lnTo>
                  <a:pt x="420687" y="0"/>
                </a:lnTo>
                <a:close/>
              </a:path>
              <a:path w="1104265" h="1200150">
                <a:moveTo>
                  <a:pt x="642937" y="1085850"/>
                </a:moveTo>
                <a:lnTo>
                  <a:pt x="423862" y="1085850"/>
                </a:lnTo>
                <a:lnTo>
                  <a:pt x="505420" y="1091755"/>
                </a:lnTo>
                <a:lnTo>
                  <a:pt x="545975" y="1093851"/>
                </a:lnTo>
                <a:lnTo>
                  <a:pt x="595312" y="1095375"/>
                </a:lnTo>
                <a:lnTo>
                  <a:pt x="607441" y="1093208"/>
                </a:lnTo>
                <a:lnTo>
                  <a:pt x="619720" y="1091184"/>
                </a:lnTo>
                <a:lnTo>
                  <a:pt x="631700" y="1088874"/>
                </a:lnTo>
                <a:lnTo>
                  <a:pt x="642937" y="1085850"/>
                </a:lnTo>
                <a:close/>
              </a:path>
              <a:path w="1104265" h="1200150">
                <a:moveTo>
                  <a:pt x="0" y="620649"/>
                </a:moveTo>
                <a:lnTo>
                  <a:pt x="1587" y="622300"/>
                </a:lnTo>
                <a:lnTo>
                  <a:pt x="1598" y="621621"/>
                </a:lnTo>
                <a:lnTo>
                  <a:pt x="0" y="620649"/>
                </a:lnTo>
                <a:close/>
              </a:path>
            </a:pathLst>
          </a:custGeom>
          <a:solidFill>
            <a:srgbClr val="ECF9D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94124" y="549783"/>
            <a:ext cx="372745" cy="584200"/>
          </a:xfrm>
          <a:custGeom>
            <a:avLst/>
            <a:gdLst/>
            <a:ahLst/>
            <a:cxnLst/>
            <a:rect l="l" t="t" r="r" b="b"/>
            <a:pathLst>
              <a:path w="372745" h="584200">
                <a:moveTo>
                  <a:pt x="52585" y="0"/>
                </a:moveTo>
                <a:lnTo>
                  <a:pt x="34335" y="36702"/>
                </a:lnTo>
                <a:lnTo>
                  <a:pt x="9269" y="115824"/>
                </a:lnTo>
                <a:lnTo>
                  <a:pt x="2002" y="154431"/>
                </a:lnTo>
                <a:lnTo>
                  <a:pt x="0" y="191896"/>
                </a:lnTo>
                <a:lnTo>
                  <a:pt x="1075" y="232663"/>
                </a:lnTo>
                <a:lnTo>
                  <a:pt x="7415" y="272541"/>
                </a:lnTo>
                <a:lnTo>
                  <a:pt x="19752" y="309752"/>
                </a:lnTo>
                <a:lnTo>
                  <a:pt x="38526" y="348488"/>
                </a:lnTo>
                <a:lnTo>
                  <a:pt x="64472" y="386968"/>
                </a:lnTo>
                <a:lnTo>
                  <a:pt x="94508" y="422020"/>
                </a:lnTo>
                <a:lnTo>
                  <a:pt x="135529" y="458850"/>
                </a:lnTo>
                <a:lnTo>
                  <a:pt x="182532" y="493267"/>
                </a:lnTo>
                <a:lnTo>
                  <a:pt x="237446" y="525906"/>
                </a:lnTo>
                <a:lnTo>
                  <a:pt x="299079" y="554736"/>
                </a:lnTo>
                <a:lnTo>
                  <a:pt x="372422" y="583818"/>
                </a:lnTo>
                <a:lnTo>
                  <a:pt x="313253" y="545338"/>
                </a:lnTo>
                <a:lnTo>
                  <a:pt x="263177" y="507618"/>
                </a:lnTo>
                <a:lnTo>
                  <a:pt x="221432" y="472186"/>
                </a:lnTo>
                <a:lnTo>
                  <a:pt x="185389" y="439674"/>
                </a:lnTo>
                <a:lnTo>
                  <a:pt x="155354" y="404621"/>
                </a:lnTo>
                <a:lnTo>
                  <a:pt x="132938" y="373252"/>
                </a:lnTo>
                <a:lnTo>
                  <a:pt x="113875" y="339978"/>
                </a:lnTo>
                <a:lnTo>
                  <a:pt x="86723" y="275208"/>
                </a:lnTo>
                <a:lnTo>
                  <a:pt x="73464" y="206375"/>
                </a:lnTo>
                <a:lnTo>
                  <a:pt x="70200" y="169925"/>
                </a:lnTo>
                <a:lnTo>
                  <a:pt x="65031" y="132587"/>
                </a:lnTo>
                <a:lnTo>
                  <a:pt x="62059" y="90804"/>
                </a:lnTo>
                <a:lnTo>
                  <a:pt x="57906" y="46608"/>
                </a:lnTo>
                <a:lnTo>
                  <a:pt x="52585" y="0"/>
                </a:lnTo>
                <a:close/>
              </a:path>
            </a:pathLst>
          </a:custGeom>
          <a:solidFill>
            <a:srgbClr val="ECF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57416" y="1223899"/>
            <a:ext cx="238925" cy="205231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979868" y="415416"/>
            <a:ext cx="132715" cy="331470"/>
          </a:xfrm>
          <a:custGeom>
            <a:avLst/>
            <a:gdLst/>
            <a:ahLst/>
            <a:cxnLst/>
            <a:rect l="l" t="t" r="r" b="b"/>
            <a:pathLst>
              <a:path w="132715" h="331470">
                <a:moveTo>
                  <a:pt x="0" y="0"/>
                </a:moveTo>
                <a:lnTo>
                  <a:pt x="42799" y="62992"/>
                </a:lnTo>
                <a:lnTo>
                  <a:pt x="60909" y="108331"/>
                </a:lnTo>
                <a:lnTo>
                  <a:pt x="62496" y="143763"/>
                </a:lnTo>
                <a:lnTo>
                  <a:pt x="55219" y="172847"/>
                </a:lnTo>
                <a:lnTo>
                  <a:pt x="37884" y="193294"/>
                </a:lnTo>
                <a:lnTo>
                  <a:pt x="21272" y="212344"/>
                </a:lnTo>
                <a:lnTo>
                  <a:pt x="10413" y="234187"/>
                </a:lnTo>
                <a:lnTo>
                  <a:pt x="21577" y="274320"/>
                </a:lnTo>
                <a:lnTo>
                  <a:pt x="55333" y="307340"/>
                </a:lnTo>
                <a:lnTo>
                  <a:pt x="65392" y="315975"/>
                </a:lnTo>
                <a:lnTo>
                  <a:pt x="96075" y="331216"/>
                </a:lnTo>
                <a:lnTo>
                  <a:pt x="126987" y="259334"/>
                </a:lnTo>
                <a:lnTo>
                  <a:pt x="132689" y="194945"/>
                </a:lnTo>
                <a:lnTo>
                  <a:pt x="117716" y="138430"/>
                </a:lnTo>
                <a:lnTo>
                  <a:pt x="93853" y="90170"/>
                </a:lnTo>
                <a:lnTo>
                  <a:pt x="62268" y="52705"/>
                </a:lnTo>
                <a:lnTo>
                  <a:pt x="30899" y="24384"/>
                </a:lnTo>
                <a:lnTo>
                  <a:pt x="8864" y="6223"/>
                </a:lnTo>
                <a:lnTo>
                  <a:pt x="0" y="0"/>
                </a:lnTo>
                <a:close/>
              </a:path>
            </a:pathLst>
          </a:custGeom>
          <a:solidFill>
            <a:srgbClr val="ECF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5541" y="1160272"/>
            <a:ext cx="138049" cy="110998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49121" y="717804"/>
            <a:ext cx="90792" cy="96774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0" y="83057"/>
            <a:ext cx="1343025" cy="2355850"/>
          </a:xfrm>
          <a:custGeom>
            <a:avLst/>
            <a:gdLst/>
            <a:ahLst/>
            <a:cxnLst/>
            <a:rect l="l" t="t" r="r" b="b"/>
            <a:pathLst>
              <a:path w="1343025" h="2355850">
                <a:moveTo>
                  <a:pt x="571500" y="1642491"/>
                </a:moveTo>
                <a:lnTo>
                  <a:pt x="565150" y="1552067"/>
                </a:lnTo>
                <a:lnTo>
                  <a:pt x="541337" y="1463167"/>
                </a:lnTo>
                <a:lnTo>
                  <a:pt x="493712" y="1385316"/>
                </a:lnTo>
                <a:lnTo>
                  <a:pt x="419100" y="1323467"/>
                </a:lnTo>
                <a:lnTo>
                  <a:pt x="427037" y="1337691"/>
                </a:lnTo>
                <a:lnTo>
                  <a:pt x="439737" y="1358392"/>
                </a:lnTo>
                <a:lnTo>
                  <a:pt x="454025" y="1385316"/>
                </a:lnTo>
                <a:lnTo>
                  <a:pt x="490537" y="1455166"/>
                </a:lnTo>
                <a:lnTo>
                  <a:pt x="506412" y="1494917"/>
                </a:lnTo>
                <a:lnTo>
                  <a:pt x="522287" y="1539367"/>
                </a:lnTo>
                <a:lnTo>
                  <a:pt x="528637" y="1582166"/>
                </a:lnTo>
                <a:lnTo>
                  <a:pt x="533400" y="1629791"/>
                </a:lnTo>
                <a:lnTo>
                  <a:pt x="527050" y="1677416"/>
                </a:lnTo>
                <a:lnTo>
                  <a:pt x="512762" y="1728216"/>
                </a:lnTo>
                <a:lnTo>
                  <a:pt x="492125" y="1775841"/>
                </a:lnTo>
                <a:lnTo>
                  <a:pt x="455612" y="1823466"/>
                </a:lnTo>
                <a:lnTo>
                  <a:pt x="407987" y="1867916"/>
                </a:lnTo>
                <a:lnTo>
                  <a:pt x="346075" y="1910842"/>
                </a:lnTo>
                <a:lnTo>
                  <a:pt x="265112" y="1952117"/>
                </a:lnTo>
                <a:lnTo>
                  <a:pt x="176212" y="1998091"/>
                </a:lnTo>
                <a:lnTo>
                  <a:pt x="109537" y="2048891"/>
                </a:lnTo>
                <a:lnTo>
                  <a:pt x="55562" y="2101342"/>
                </a:lnTo>
                <a:lnTo>
                  <a:pt x="19050" y="2158492"/>
                </a:lnTo>
                <a:lnTo>
                  <a:pt x="0" y="2201291"/>
                </a:lnTo>
                <a:lnTo>
                  <a:pt x="0" y="2355342"/>
                </a:lnTo>
                <a:lnTo>
                  <a:pt x="9525" y="2320417"/>
                </a:lnTo>
                <a:lnTo>
                  <a:pt x="30162" y="2266442"/>
                </a:lnTo>
                <a:lnTo>
                  <a:pt x="68262" y="2198116"/>
                </a:lnTo>
                <a:lnTo>
                  <a:pt x="120650" y="2121916"/>
                </a:lnTo>
                <a:lnTo>
                  <a:pt x="198437" y="2044192"/>
                </a:lnTo>
                <a:lnTo>
                  <a:pt x="301625" y="1971167"/>
                </a:lnTo>
                <a:lnTo>
                  <a:pt x="436562" y="1902841"/>
                </a:lnTo>
                <a:lnTo>
                  <a:pt x="488950" y="1866392"/>
                </a:lnTo>
                <a:lnTo>
                  <a:pt x="531812" y="1807591"/>
                </a:lnTo>
                <a:lnTo>
                  <a:pt x="558800" y="1728216"/>
                </a:lnTo>
                <a:lnTo>
                  <a:pt x="571500" y="1642491"/>
                </a:lnTo>
                <a:close/>
              </a:path>
              <a:path w="1343025" h="2355850">
                <a:moveTo>
                  <a:pt x="1342898" y="697865"/>
                </a:moveTo>
                <a:lnTo>
                  <a:pt x="1340231" y="592582"/>
                </a:lnTo>
                <a:lnTo>
                  <a:pt x="1320546" y="487807"/>
                </a:lnTo>
                <a:lnTo>
                  <a:pt x="1276477" y="383794"/>
                </a:lnTo>
                <a:lnTo>
                  <a:pt x="1209916" y="286893"/>
                </a:lnTo>
                <a:lnTo>
                  <a:pt x="1119949" y="198374"/>
                </a:lnTo>
                <a:lnTo>
                  <a:pt x="999896" y="122301"/>
                </a:lnTo>
                <a:lnTo>
                  <a:pt x="869924" y="61468"/>
                </a:lnTo>
                <a:lnTo>
                  <a:pt x="752589" y="23241"/>
                </a:lnTo>
                <a:lnTo>
                  <a:pt x="647433" y="3937"/>
                </a:lnTo>
                <a:lnTo>
                  <a:pt x="551345" y="0"/>
                </a:lnTo>
                <a:lnTo>
                  <a:pt x="468871" y="12065"/>
                </a:lnTo>
                <a:lnTo>
                  <a:pt x="399567" y="36068"/>
                </a:lnTo>
                <a:lnTo>
                  <a:pt x="335762" y="68326"/>
                </a:lnTo>
                <a:lnTo>
                  <a:pt x="286562" y="109601"/>
                </a:lnTo>
                <a:lnTo>
                  <a:pt x="243852" y="152273"/>
                </a:lnTo>
                <a:lnTo>
                  <a:pt x="210731" y="199771"/>
                </a:lnTo>
                <a:lnTo>
                  <a:pt x="187464" y="246646"/>
                </a:lnTo>
                <a:lnTo>
                  <a:pt x="168287" y="290068"/>
                </a:lnTo>
                <a:lnTo>
                  <a:pt x="161163" y="328422"/>
                </a:lnTo>
                <a:lnTo>
                  <a:pt x="155016" y="360045"/>
                </a:lnTo>
                <a:lnTo>
                  <a:pt x="159258" y="380492"/>
                </a:lnTo>
                <a:lnTo>
                  <a:pt x="169303" y="389128"/>
                </a:lnTo>
                <a:lnTo>
                  <a:pt x="204800" y="346456"/>
                </a:lnTo>
                <a:lnTo>
                  <a:pt x="239128" y="301498"/>
                </a:lnTo>
                <a:lnTo>
                  <a:pt x="276542" y="259715"/>
                </a:lnTo>
                <a:lnTo>
                  <a:pt x="315887" y="219075"/>
                </a:lnTo>
                <a:lnTo>
                  <a:pt x="357149" y="179324"/>
                </a:lnTo>
                <a:lnTo>
                  <a:pt x="401980" y="146812"/>
                </a:lnTo>
                <a:lnTo>
                  <a:pt x="450380" y="121539"/>
                </a:lnTo>
                <a:lnTo>
                  <a:pt x="501891" y="99695"/>
                </a:lnTo>
                <a:lnTo>
                  <a:pt x="556260" y="86487"/>
                </a:lnTo>
                <a:lnTo>
                  <a:pt x="616572" y="85344"/>
                </a:lnTo>
                <a:lnTo>
                  <a:pt x="679729" y="92964"/>
                </a:lnTo>
                <a:lnTo>
                  <a:pt x="748842" y="112649"/>
                </a:lnTo>
                <a:lnTo>
                  <a:pt x="825093" y="146939"/>
                </a:lnTo>
                <a:lnTo>
                  <a:pt x="906602" y="194691"/>
                </a:lnTo>
                <a:lnTo>
                  <a:pt x="997153" y="257937"/>
                </a:lnTo>
                <a:lnTo>
                  <a:pt x="1091476" y="337566"/>
                </a:lnTo>
                <a:lnTo>
                  <a:pt x="1146721" y="399669"/>
                </a:lnTo>
                <a:lnTo>
                  <a:pt x="1182712" y="466852"/>
                </a:lnTo>
                <a:lnTo>
                  <a:pt x="1201381" y="540004"/>
                </a:lnTo>
                <a:lnTo>
                  <a:pt x="1205636" y="613283"/>
                </a:lnTo>
                <a:lnTo>
                  <a:pt x="1195933" y="690626"/>
                </a:lnTo>
                <a:lnTo>
                  <a:pt x="1171346" y="764286"/>
                </a:lnTo>
                <a:lnTo>
                  <a:pt x="1136904" y="838454"/>
                </a:lnTo>
                <a:lnTo>
                  <a:pt x="1095527" y="907288"/>
                </a:lnTo>
                <a:lnTo>
                  <a:pt x="1043825" y="972947"/>
                </a:lnTo>
                <a:lnTo>
                  <a:pt x="986624" y="1030351"/>
                </a:lnTo>
                <a:lnTo>
                  <a:pt x="926592" y="1079119"/>
                </a:lnTo>
                <a:lnTo>
                  <a:pt x="861783" y="1118108"/>
                </a:lnTo>
                <a:lnTo>
                  <a:pt x="794867" y="1146937"/>
                </a:lnTo>
                <a:lnTo>
                  <a:pt x="730656" y="1160653"/>
                </a:lnTo>
                <a:lnTo>
                  <a:pt x="664591" y="1158875"/>
                </a:lnTo>
                <a:lnTo>
                  <a:pt x="603872" y="1141603"/>
                </a:lnTo>
                <a:lnTo>
                  <a:pt x="715391" y="1191387"/>
                </a:lnTo>
                <a:lnTo>
                  <a:pt x="820547" y="1210818"/>
                </a:lnTo>
                <a:lnTo>
                  <a:pt x="922921" y="1206881"/>
                </a:lnTo>
                <a:lnTo>
                  <a:pt x="1016025" y="1178179"/>
                </a:lnTo>
                <a:lnTo>
                  <a:pt x="1101534" y="1131189"/>
                </a:lnTo>
                <a:lnTo>
                  <a:pt x="1178699" y="1067308"/>
                </a:lnTo>
                <a:lnTo>
                  <a:pt x="1241501" y="988949"/>
                </a:lnTo>
                <a:lnTo>
                  <a:pt x="1288542" y="899033"/>
                </a:lnTo>
                <a:lnTo>
                  <a:pt x="1324737" y="802005"/>
                </a:lnTo>
                <a:lnTo>
                  <a:pt x="1342898" y="697865"/>
                </a:lnTo>
                <a:close/>
              </a:path>
            </a:pathLst>
          </a:custGeom>
          <a:solidFill>
            <a:srgbClr val="ECF9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bg object 40"/>
          <p:cNvSpPr/>
          <p:nvPr/>
        </p:nvSpPr>
        <p:spPr>
          <a:xfrm>
            <a:off x="1544319" y="103886"/>
            <a:ext cx="297180" cy="182245"/>
          </a:xfrm>
          <a:custGeom>
            <a:avLst/>
            <a:gdLst/>
            <a:ahLst/>
            <a:cxnLst/>
            <a:rect l="l" t="t" r="r" b="b"/>
            <a:pathLst>
              <a:path w="297180" h="182245">
                <a:moveTo>
                  <a:pt x="250444" y="0"/>
                </a:moveTo>
                <a:lnTo>
                  <a:pt x="0" y="181864"/>
                </a:lnTo>
                <a:lnTo>
                  <a:pt x="297180" y="90932"/>
                </a:lnTo>
                <a:lnTo>
                  <a:pt x="250444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bg object 41"/>
          <p:cNvSpPr/>
          <p:nvPr/>
        </p:nvSpPr>
        <p:spPr>
          <a:xfrm>
            <a:off x="1484883" y="489838"/>
            <a:ext cx="309880" cy="93345"/>
          </a:xfrm>
          <a:custGeom>
            <a:avLst/>
            <a:gdLst/>
            <a:ahLst/>
            <a:cxnLst/>
            <a:rect l="l" t="t" r="r" b="b"/>
            <a:pathLst>
              <a:path w="309880" h="93345">
                <a:moveTo>
                  <a:pt x="309879" y="0"/>
                </a:moveTo>
                <a:lnTo>
                  <a:pt x="0" y="13208"/>
                </a:lnTo>
                <a:lnTo>
                  <a:pt x="280034" y="92837"/>
                </a:lnTo>
                <a:lnTo>
                  <a:pt x="309879" y="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6430" y="42163"/>
            <a:ext cx="7851139" cy="836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006666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0" y="1372870"/>
            <a:ext cx="7630795" cy="4250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6699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2926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«Предметно- пространственная развивающая   среда старшей группы»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2438400"/>
            <a:ext cx="731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 –это часть образовательно -  воспитывающей среды, представленная специально организованным пространством, материалами, оборудованием и инвентарем. Созданная для развития ребенка дошкольного возраста в соответствии с особенностями каждого возрастного этапа, охраны и укрепления здоровья и учета индивидуальных особенностей дошкольника.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76200"/>
            <a:ext cx="4041139" cy="30777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6663" y="4800600"/>
            <a:ext cx="1619292" cy="161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863" y="3330156"/>
            <a:ext cx="1646615" cy="1646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7034" y="511166"/>
            <a:ext cx="33743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активности оформлен с целью укрепления здоровья детей дошкольного возраста и всестороннего физического развития, а также совершенствования функций организма, повышения активности. В центре расположены: мячи разного размера, обручи, скакалки, цветные ленты, мешочки с крупой, 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кольцебросы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кегли.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74762"/>
            <a:ext cx="2932430" cy="5364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04245" y="383977"/>
            <a:ext cx="304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центра музыки и театра воспитывает устойчивый интерес к музыкальной и театрально- игровой деятельности, помогает пополнять и развивать музыкально-слуховые представления, поддерживает желание детей выступать перед детьми, родителями, сотрудниками детского сада.</a:t>
            </a:r>
          </a:p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 центр оснащен разными видами театра (пальчиковый, бибабо, настольный), атрибутами для обыгрывания этюдов; масками; костюмами,  музыкальными инструментами.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155" y="4964167"/>
            <a:ext cx="1825825" cy="1455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2245" y="876633"/>
            <a:ext cx="1658249" cy="152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7543800" cy="30777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 и природы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0" y="425470"/>
            <a:ext cx="3657600" cy="4755148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экспериментирования помогает в развитии логики, творчества ребенка, позволяет наглядно показать связь между живым и не живым в природе.  Центр природы оснащен комнатными растениями, оборудованием для ухода за ними: фартуки, лейки, опрыскиватель, тряпочки. Оформлены модели: календарь природы, дни недели. Также представлены книги-энциклопедии о животных; объемные фигуры диких и домашних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животных,насекомых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 центре экспериментирования расположено оборудование и материалы для проведения опытов. Есть коллекция камней, ракушек, орехов, гербарий; баночки с разными крупами; песочные часы</a:t>
            </a:r>
            <a:r>
              <a:rPr lang="ru-RU" sz="1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1753320"/>
            <a:ext cx="2343508" cy="4165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3429000"/>
            <a:ext cx="1841229" cy="1841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73" y="990601"/>
            <a:ext cx="1922115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839" y="152400"/>
            <a:ext cx="3620769" cy="30777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сюжетно – ролевой игры</a:t>
            </a:r>
            <a:endParaRPr lang="ru-RU" sz="20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401" y="685800"/>
            <a:ext cx="2666999" cy="3262432"/>
          </a:xfrm>
        </p:spPr>
        <p:txBody>
          <a:bodyPr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сюжетно-ролевых игр позволяет создать условия для творческой деятельности детей, развития фантазии, формирования игровых умений, реализации игровых замыслов, воспитания дружеских взаимоотношений между детьми. Центр оснащен с учетом возрастных особенностей детей 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гендерной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принадлежности. В данном центре дети могут попробовать себя в роли парикмахера, продавца, врача, шофера, механика.</a:t>
            </a:r>
          </a:p>
          <a:p>
            <a:pPr algn="just"/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639178"/>
            <a:ext cx="1664898" cy="1664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20459"/>
            <a:ext cx="1667701" cy="16705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24600" y="121622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Уголок математики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541" y="615081"/>
            <a:ext cx="2268064" cy="1394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0999" y="4038600"/>
            <a:ext cx="2319749" cy="21454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0658" y="2520459"/>
            <a:ext cx="2024898" cy="220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6195"/>
            <a:ext cx="2477769" cy="41503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творчества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09800"/>
            <a:ext cx="1752600" cy="1752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209" y="4608984"/>
            <a:ext cx="1864861" cy="1868016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660742"/>
            <a:ext cx="1359058" cy="135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98435" y="577111"/>
            <a:ext cx="313056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художественное творчество нужно, прежде всего, самому ребенку для развития его воображения, эмоционально-эстетической сферы, чувств. Данный центр оснащен материалами, трафаретами, штампами, бросовым и природным материалом, иллюстрациями. Дети имеют возможность проявить свою фантазию, самостоятельность при выборе инструментов и материалов для творческой деятельности.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5000" y="604428"/>
            <a:ext cx="289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предоставляется возможность выбрать книгу по интересам, посмотреть иллюстрации или почитать любимую книгу, познакомиться с произведениям устного народного творчества, авторскими произведениями.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2286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Центр книги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6321" y="3657601"/>
            <a:ext cx="243078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579" y="5030326"/>
            <a:ext cx="2975106" cy="16033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823" y="1"/>
            <a:ext cx="4001769" cy="381000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Центр патриотического воспитания</a:t>
            </a:r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012" y="383876"/>
            <a:ext cx="2971800" cy="3277820"/>
          </a:xfrm>
        </p:spPr>
        <p:txBody>
          <a:bodyPr/>
          <a:lstStyle/>
          <a:p>
            <a:pPr algn="just"/>
            <a:r>
              <a:rPr lang="ru-RU" sz="1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Оформление данного центра направлено на ознакомление детей с историей родного края , села, с государственными символами страны, с русскими народными промыслами. Центр способствует развитию у детей любви к Родине, к её традициям и достижениям. Детям предоставляется возможность рассмотреть символику страны, родного края, ближе познакомиться с достопримечательностями родного края, села, страны.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492" y="556759"/>
            <a:ext cx="1653041" cy="1653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724" y="3352800"/>
            <a:ext cx="1990297" cy="1550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4800600"/>
            <a:ext cx="1828800" cy="18288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638800" y="57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Центр безопасности</a:t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17213" y="388189"/>
            <a:ext cx="37743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Центр предназначен для  формирования основ безопасного поведения на улице и дома, формирования и систематизации представлений о правилах безопасного поведения. В группе есть дорожные знаки, светофоры,  парковка, машины,   наглядно- методическое пособие «Дорожные знаки», настольные и дидактические игры.</a:t>
            </a:r>
          </a:p>
          <a:p>
            <a:pPr algn="just"/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Дети могут познакомиться с правилами дорожного движения и пожарной безопасности; обыграть различные ситуации.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244" y="3575935"/>
            <a:ext cx="1905112" cy="19051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5362" y="5129362"/>
            <a:ext cx="1728638" cy="1728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534</Words>
  <Application>Microsoft Office PowerPoint</Application>
  <PresentationFormat>Экран (4:3)</PresentationFormat>
  <Paragraphs>20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9" baseType="lpstr">
      <vt:lpstr>Times New Roman</vt:lpstr>
      <vt:lpstr>Verdana</vt:lpstr>
      <vt:lpstr>Office Theme</vt:lpstr>
      <vt:lpstr>«Предметно- пространственная развивающая   среда старшей группы» </vt:lpstr>
      <vt:lpstr>Центр двигательной активности</vt:lpstr>
      <vt:lpstr>Центр экспериментирования и природы</vt:lpstr>
      <vt:lpstr>Центр сюжетно – ролевой игры</vt:lpstr>
      <vt:lpstr>Центр творчества </vt:lpstr>
      <vt:lpstr>Центр патриотического воспитания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пк</dc:creator>
  <cp:lastModifiedBy>Pirsad</cp:lastModifiedBy>
  <cp:revision>39</cp:revision>
  <dcterms:created xsi:type="dcterms:W3CDTF">2024-03-14T13:58:44Z</dcterms:created>
  <dcterms:modified xsi:type="dcterms:W3CDTF">2024-04-08T08:03:47Z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2020-03-03T00:00:00Z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2024-03-14T00:00:00Z</vt:filetime>
  </property>
  <property fmtid="{D5CDD505-2E9C-101B-9397-08002B2CF9AE}" pid="5" name="Producer">
    <vt:lpwstr>Microsoft® PowerPoint® 2010</vt:lpwstr>
  </property>
</Properties>
</file>